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wmyhKBvbIM3PNdGef4QJmVBPL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GillSans-bold.fntdata"/><Relationship Id="rId14" Type="http://schemas.openxmlformats.org/officeDocument/2006/relationships/slide" Target="slides/slide9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16f14b08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116f14b08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1116f14b08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16f14b08d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116f14b08d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116f14b08d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16f14b08d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116f14b08d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116f14b08d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16f14b08d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16f14b08d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116f14b08d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16f14b08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16f14b08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1116f14b08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16f14b08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116f14b08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1116f14b08d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16f14b08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116f14b08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1116f14b08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6f14b08d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116f14b08d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1116f14b08d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16f14b08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116f14b08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1116f14b08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16f14b08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116f14b08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116f14b08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3944455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fd3944455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fd39444553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16f14b08d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16f14b08d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1116f14b08d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16f14b08d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116f14b08d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1116f14b08d_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d39444553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fd39444553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fd39444553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16f14b08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116f14b08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1116f14b08d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16f14b08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16f14b08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116f14b08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4e6cfa02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04e6cfa02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g104e6cfa02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298fe5b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298fe5b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1298fe5b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298fe5bd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1298fe5bd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11298fe5bd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16f14b08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116f14b08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1116f14b08d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16f14b08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116f14b08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1116f14b08d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6f14b08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116f14b08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116f14b08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6f14b08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116f14b08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116f14b08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16f14b08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16f14b08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116f14b08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16f14b08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116f14b08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1116f14b08d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16f14b08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116f14b08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116f14b08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1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1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uniquement">
  <p:cSld name="3_Titre uniquem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5940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rgbClr val="4653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75940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3642897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3642900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5" type="body"/>
          </p:nvPr>
        </p:nvSpPr>
        <p:spPr>
          <a:xfrm>
            <a:off x="652639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652639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9409888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5" name="Google Shape;105;p20"/>
          <p:cNvSpPr txBox="1"/>
          <p:nvPr>
            <p:ph idx="8" type="body"/>
          </p:nvPr>
        </p:nvSpPr>
        <p:spPr>
          <a:xfrm>
            <a:off x="9409891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uniquement">
  <p:cSld name="1_Titre uniquem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uniquement">
  <p:cSld name="2_Titre uniquem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81192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8" name="Google Shape;128;p22"/>
          <p:cNvSpPr txBox="1"/>
          <p:nvPr>
            <p:ph idx="3" type="body"/>
          </p:nvPr>
        </p:nvSpPr>
        <p:spPr>
          <a:xfrm>
            <a:off x="581194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4" type="body"/>
          </p:nvPr>
        </p:nvSpPr>
        <p:spPr>
          <a:xfrm>
            <a:off x="6298472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0" name="Google Shape;130;p22"/>
          <p:cNvSpPr txBox="1"/>
          <p:nvPr>
            <p:ph idx="5" type="body"/>
          </p:nvPr>
        </p:nvSpPr>
        <p:spPr>
          <a:xfrm>
            <a:off x="6298471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6" type="body"/>
          </p:nvPr>
        </p:nvSpPr>
        <p:spPr>
          <a:xfrm>
            <a:off x="3444517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2" name="Google Shape;132;p22"/>
          <p:cNvSpPr txBox="1"/>
          <p:nvPr>
            <p:ph idx="7" type="body"/>
          </p:nvPr>
        </p:nvSpPr>
        <p:spPr>
          <a:xfrm>
            <a:off x="3444519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8" type="body"/>
          </p:nvPr>
        </p:nvSpPr>
        <p:spPr>
          <a:xfrm>
            <a:off x="9138807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4" name="Google Shape;134;p22"/>
          <p:cNvSpPr txBox="1"/>
          <p:nvPr>
            <p:ph idx="9" type="body"/>
          </p:nvPr>
        </p:nvSpPr>
        <p:spPr>
          <a:xfrm>
            <a:off x="9138806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u avec légende">
  <p:cSld name="1_Contenu avec légende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>
            <p:ph idx="2" type="pic"/>
          </p:nvPr>
        </p:nvSpPr>
        <p:spPr>
          <a:xfrm>
            <a:off x="8622917" y="3322281"/>
            <a:ext cx="3367862" cy="3367862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>
            <p:ph idx="3" type="pic"/>
          </p:nvPr>
        </p:nvSpPr>
        <p:spPr>
          <a:xfrm>
            <a:off x="768350" y="2312987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showMasterSp="0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 avec légende">
  <p:cSld name="3_Contenu avec légen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1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1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1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" name="Google Shape;40;p12"/>
          <p:cNvSpPr/>
          <p:nvPr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 avec légende">
  <p:cSld name="2_Contenu avec légen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>
            <p:ph idx="2" type="pic"/>
          </p:nvPr>
        </p:nvSpPr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3"/>
          <p:cNvSpPr txBox="1"/>
          <p:nvPr>
            <p:ph type="title"/>
          </p:nvPr>
        </p:nvSpPr>
        <p:spPr>
          <a:xfrm>
            <a:off x="4900927" y="709565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900928" y="1632857"/>
            <a:ext cx="6650991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81191" y="2905648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8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581194" y="3580809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6416039" y="2905649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6416037" y="3580809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" name="Google Shape;19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80" l="0" r="0" t="7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 txBox="1"/>
          <p:nvPr>
            <p:ph type="ctrTitle"/>
          </p:nvPr>
        </p:nvSpPr>
        <p:spPr>
          <a:xfrm>
            <a:off x="609599" y="4572000"/>
            <a:ext cx="10965141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fr-FR" sz="6000">
                <a:solidFill>
                  <a:schemeClr val="lt1"/>
                </a:solidFill>
              </a:rPr>
              <a:t>C</a:t>
            </a:r>
            <a:r>
              <a:rPr lang="fr-FR" sz="4000">
                <a:solidFill>
                  <a:schemeClr val="lt1"/>
                </a:solidFill>
              </a:rPr>
              <a:t>HOO</a:t>
            </a:r>
            <a:r>
              <a:rPr lang="fr-FR" sz="6000">
                <a:solidFill>
                  <a:schemeClr val="accent1"/>
                </a:solidFill>
              </a:rPr>
              <a:t>Z</a:t>
            </a:r>
            <a:r>
              <a:rPr lang="fr-FR" sz="4000">
                <a:solidFill>
                  <a:schemeClr val="accent1"/>
                </a:solidFill>
              </a:rPr>
              <a:t>EN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96" name="Google Shape;196;p1"/>
          <p:cNvSpPr txBox="1"/>
          <p:nvPr>
            <p:ph idx="1" type="subTitle"/>
          </p:nvPr>
        </p:nvSpPr>
        <p:spPr>
          <a:xfrm>
            <a:off x="609598" y="5504576"/>
            <a:ext cx="10965142" cy="447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/>
              <a:t>CHOISISSEZ VOS FILMS &amp; SÉRIES SANS PRISES DE TÊTE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16f14b08d_0_7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298" name="Google Shape;298;g1116f14b08d_0_7"/>
          <p:cNvSpPr txBox="1"/>
          <p:nvPr/>
        </p:nvSpPr>
        <p:spPr>
          <a:xfrm>
            <a:off x="854875" y="2374650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Hébergement du serveur back sur un NAS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9" name="Google Shape;299;g1116f14b08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35250"/>
            <a:ext cx="11887202" cy="139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16f14b08d_1_2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06" name="Google Shape;306;g1116f14b08d_1_26"/>
          <p:cNvSpPr txBox="1"/>
          <p:nvPr/>
        </p:nvSpPr>
        <p:spPr>
          <a:xfrm>
            <a:off x="854875" y="2374650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d’une API search (POST)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7" name="Google Shape;307;g1116f14b08d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50" y="3340925"/>
            <a:ext cx="114776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16f14b08d_1_2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14" name="Google Shape;314;g1116f14b08d_1_2"/>
          <p:cNvSpPr txBox="1"/>
          <p:nvPr/>
        </p:nvSpPr>
        <p:spPr>
          <a:xfrm>
            <a:off x="854875" y="2374650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modèle User personnalisé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5" name="Google Shape;315;g1116f14b08d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75" y="3482850"/>
            <a:ext cx="109442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16f14b08d_1_1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22" name="Google Shape;322;g1116f14b08d_1_11"/>
          <p:cNvSpPr txBox="1"/>
          <p:nvPr/>
        </p:nvSpPr>
        <p:spPr>
          <a:xfrm>
            <a:off x="854875" y="2374650"/>
            <a:ext cx="531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du framework dj-rest-auth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3" name="Google Shape;323;g1116f14b08d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300" y="3007350"/>
            <a:ext cx="8345350" cy="3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16f14b08d_1_1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30" name="Google Shape;330;g1116f14b08d_1_19"/>
          <p:cNvSpPr txBox="1"/>
          <p:nvPr/>
        </p:nvSpPr>
        <p:spPr>
          <a:xfrm>
            <a:off x="854875" y="2374650"/>
            <a:ext cx="8769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Modification des champs obligatoires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endpoint pour vérifier le token de l’utilisateur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d’un endpoint pour générer un token csrf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tests unitaires sur la gestion des utilisateur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6f14b08d_0_58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" name="Google Shape;337;g1116f14b08d_0_58"/>
          <p:cNvSpPr txBox="1"/>
          <p:nvPr>
            <p:ph idx="1" type="body"/>
          </p:nvPr>
        </p:nvSpPr>
        <p:spPr>
          <a:xfrm>
            <a:off x="4773675" y="1088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Kévin Boudina</a:t>
            </a:r>
            <a:endParaRPr b="1" i="1" sz="5000"/>
          </a:p>
        </p:txBody>
      </p:sp>
      <p:sp>
        <p:nvSpPr>
          <p:cNvPr id="338" name="Google Shape;338;g1116f14b08d_0_58"/>
          <p:cNvSpPr txBox="1"/>
          <p:nvPr/>
        </p:nvSpPr>
        <p:spPr>
          <a:xfrm>
            <a:off x="4773675" y="3524025"/>
            <a:ext cx="682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Scrum Master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Responsable Communication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16f14b08d_0_1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345" name="Google Shape;345;g1116f14b08d_0_13"/>
          <p:cNvSpPr txBox="1"/>
          <p:nvPr/>
        </p:nvSpPr>
        <p:spPr>
          <a:xfrm>
            <a:off x="854875" y="2374650"/>
            <a:ext cx="7290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Création/Mise à jours des KPI et du 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Burndown Chart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1er mise en place du modal sur le POC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6" name="Google Shape;346;g1116f14b08d_0_13"/>
          <p:cNvPicPr preferRelativeResize="0"/>
          <p:nvPr/>
        </p:nvPicPr>
        <p:blipFill rotWithShape="1">
          <a:blip r:embed="rId3">
            <a:alphaModFix/>
          </a:blip>
          <a:srcRect b="0" l="0" r="0" t="75136"/>
          <a:stretch/>
        </p:blipFill>
        <p:spPr>
          <a:xfrm>
            <a:off x="7077800" y="5195750"/>
            <a:ext cx="2465625" cy="12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116f14b08d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775" y="1303000"/>
            <a:ext cx="2465625" cy="520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16f14b08d_2_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354" name="Google Shape;354;g1116f14b08d_2_9"/>
          <p:cNvSpPr txBox="1"/>
          <p:nvPr/>
        </p:nvSpPr>
        <p:spPr>
          <a:xfrm>
            <a:off x="854875" y="2023625"/>
            <a:ext cx="4053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du component “MovieDetail”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Utilisation des props et des useState sur React pour accéder 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aux détails d’un film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5" name="Google Shape;355;g1116f14b08d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513" y="1986613"/>
            <a:ext cx="2117275" cy="426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116f14b08d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050" y="2005137"/>
            <a:ext cx="2077540" cy="42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116f14b08d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3624" y="1986612"/>
            <a:ext cx="2040976" cy="42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16f14b08d_0_6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4" name="Google Shape;364;g1116f14b08d_0_65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Martin Jossic</a:t>
            </a:r>
            <a:endParaRPr b="1" i="1" sz="5000"/>
          </a:p>
        </p:txBody>
      </p:sp>
      <p:sp>
        <p:nvSpPr>
          <p:cNvPr id="365" name="Google Shape;365;g1116f14b08d_0_65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16f14b08d_0_19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372" name="Google Shape;372;g1116f14b08d_0_19"/>
          <p:cNvSpPr txBox="1"/>
          <p:nvPr/>
        </p:nvSpPr>
        <p:spPr>
          <a:xfrm>
            <a:off x="473875" y="2450850"/>
            <a:ext cx="791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intégration de la page de recherche des films du poc dans le projet principal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utilisation de l’API choozen et gestion des requêtes HTTP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3" name="Google Shape;373;g1116f14b08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575" y="1414414"/>
            <a:ext cx="2720635" cy="483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39444553_1_1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gfd39444553_1_15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Sprint 1 Review et Planification Sprint 2</a:t>
            </a:r>
            <a:endParaRPr b="1" i="1"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16f14b08d_3_7"/>
          <p:cNvSpPr txBox="1"/>
          <p:nvPr>
            <p:ph type="title"/>
          </p:nvPr>
        </p:nvSpPr>
        <p:spPr>
          <a:xfrm>
            <a:off x="2734672" y="7886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380" name="Google Shape;380;g1116f14b08d_3_7"/>
          <p:cNvSpPr txBox="1"/>
          <p:nvPr/>
        </p:nvSpPr>
        <p:spPr>
          <a:xfrm>
            <a:off x="399050" y="2680250"/>
            <a:ext cx="542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des popups de création de groupes et d’accès à un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refactorisation : création d’un modal générique et réutilisable avec un bouton “cancel” et “valider”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1" name="Google Shape;381;g1116f14b08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00" y="1749089"/>
            <a:ext cx="2720635" cy="483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116f14b08d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9385" y="1749089"/>
            <a:ext cx="2720635" cy="483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16f14b08d_3_14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389" name="Google Shape;389;g1116f14b08d_3_14"/>
          <p:cNvSpPr txBox="1"/>
          <p:nvPr/>
        </p:nvSpPr>
        <p:spPr>
          <a:xfrm>
            <a:off x="626275" y="1993650"/>
            <a:ext cx="7314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intégration du travail d’autres développeurs dans la branche principale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d’un message lorsque l’utilisateur n’est dans aucun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0" name="Google Shape;390;g1116f14b08d_3_14"/>
          <p:cNvPicPr preferRelativeResize="0"/>
          <p:nvPr/>
        </p:nvPicPr>
        <p:blipFill rotWithShape="1">
          <a:blip r:embed="rId3">
            <a:alphaModFix/>
          </a:blip>
          <a:srcRect b="36546" l="-1250" r="1250" t="-1727"/>
          <a:stretch/>
        </p:blipFill>
        <p:spPr>
          <a:xfrm rot="-3">
            <a:off x="7762850" y="1397423"/>
            <a:ext cx="3889800" cy="450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d39444553_1_2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7" name="Google Shape;397;gfd39444553_1_21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Déroulement du Sprint</a:t>
            </a:r>
            <a:endParaRPr b="1" i="1" sz="5000"/>
          </a:p>
        </p:txBody>
      </p:sp>
      <p:sp>
        <p:nvSpPr>
          <p:cNvPr id="398" name="Google Shape;398;gfd39444553_1_21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Burndown chart et KPI</a:t>
            </a:r>
            <a:endParaRPr sz="19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16f14b08d_0_8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1 - Trello</a:t>
            </a:r>
            <a:endParaRPr/>
          </a:p>
        </p:txBody>
      </p:sp>
      <p:pic>
        <p:nvPicPr>
          <p:cNvPr id="405" name="Google Shape;405;g1116f14b08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50" y="1811939"/>
            <a:ext cx="9745257" cy="483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16f14b08d_2_2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1 - Burndown Chart</a:t>
            </a:r>
            <a:endParaRPr/>
          </a:p>
        </p:txBody>
      </p:sp>
      <p:pic>
        <p:nvPicPr>
          <p:cNvPr id="412" name="Google Shape;412;g1116f14b08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850" y="1836389"/>
            <a:ext cx="7323303" cy="483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116f14b08d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00" y="1957475"/>
            <a:ext cx="4744874" cy="11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116f14b08d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074" y="3598000"/>
            <a:ext cx="2853225" cy="6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104e6cfa0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3763"/>
            <a:ext cx="11887200" cy="318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04e6cfa02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1150" y="5200607"/>
            <a:ext cx="154305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04e6cfa02a_0_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1 - KPI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298fe5bd6_0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9" name="Google Shape;429;g11298fe5bd6_0_0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Definition of Done</a:t>
            </a:r>
            <a:endParaRPr b="1" i="1" sz="5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298fe5bd6_0_14"/>
          <p:cNvSpPr txBox="1"/>
          <p:nvPr/>
        </p:nvSpPr>
        <p:spPr>
          <a:xfrm>
            <a:off x="2450850" y="1643550"/>
            <a:ext cx="729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Une tâche est done lorsque :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La fonctionnalité développé est intégré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Le code respecte le principe du "Clean Code"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Résultat de la tâche validé par l'équipe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d'une tâche de test correspondante à réaliser rapidement à la suite du done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16f14b08d_0_73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2" name="Google Shape;442;g1116f14b08d_0_73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Planification Sprint 2</a:t>
            </a:r>
            <a:endParaRPr b="1" i="1" sz="5000"/>
          </a:p>
        </p:txBody>
      </p:sp>
      <p:sp>
        <p:nvSpPr>
          <p:cNvPr id="443" name="Google Shape;443;g1116f14b08d_0_73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Trello</a:t>
            </a:r>
            <a:endParaRPr sz="19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16f14b08d_0_9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2 - Trello</a:t>
            </a:r>
            <a:endParaRPr/>
          </a:p>
        </p:txBody>
      </p:sp>
      <p:pic>
        <p:nvPicPr>
          <p:cNvPr id="450" name="Google Shape;450;g1116f14b08d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5" y="1840414"/>
            <a:ext cx="9745257" cy="483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116f14b08d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2032" y="845800"/>
            <a:ext cx="1980068" cy="595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 sz="3600"/>
              <a:t>PLAN</a:t>
            </a:r>
            <a:endParaRPr/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6265333" y="548640"/>
            <a:ext cx="5286586" cy="5209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Sprint 1 review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Déroulement du sprint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Planification</a:t>
            </a:r>
            <a:r>
              <a:rPr b="1" lang="fr-FR" sz="1600">
                <a:solidFill>
                  <a:schemeClr val="accent1"/>
                </a:solidFill>
              </a:rPr>
              <a:t> du sprint 2</a:t>
            </a:r>
            <a:endParaRPr/>
          </a:p>
        </p:txBody>
      </p:sp>
      <p:grpSp>
        <p:nvGrpSpPr>
          <p:cNvPr descr="icône de coche avec crayon" id="211" name="Google Shape;211;p2"/>
          <p:cNvGrpSpPr/>
          <p:nvPr/>
        </p:nvGrpSpPr>
        <p:grpSpPr>
          <a:xfrm>
            <a:off x="5563360" y="4236586"/>
            <a:ext cx="589100" cy="589100"/>
            <a:chOff x="6539" y="440"/>
            <a:chExt cx="426" cy="426"/>
          </a:xfrm>
        </p:grpSpPr>
        <p:sp>
          <p:nvSpPr>
            <p:cNvPr id="212" name="Google Shape;212;p2"/>
            <p:cNvSpPr/>
            <p:nvPr/>
          </p:nvSpPr>
          <p:spPr>
            <a:xfrm>
              <a:off x="6752" y="653"/>
              <a:ext cx="213" cy="213"/>
            </a:xfrm>
            <a:custGeom>
              <a:rect b="b" l="l" r="r" t="t"/>
              <a:pathLst>
                <a:path extrusionOk="0" h="144" w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71" y="692"/>
              <a:ext cx="57" cy="57"/>
            </a:xfrm>
            <a:custGeom>
              <a:rect b="b" l="l" r="r" t="t"/>
              <a:pathLst>
                <a:path extrusionOk="0" h="57" w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70" y="786"/>
              <a:ext cx="64" cy="62"/>
            </a:xfrm>
            <a:custGeom>
              <a:rect b="b" l="l" r="r" t="t"/>
              <a:pathLst>
                <a:path extrusionOk="0" h="42" w="43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0" y="618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0" y="689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593" y="582"/>
              <a:ext cx="90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593" y="653"/>
              <a:ext cx="90" cy="64"/>
            </a:xfrm>
            <a:custGeom>
              <a:rect b="b" l="l" r="r" t="t"/>
              <a:pathLst>
                <a:path extrusionOk="0" h="43" w="61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539" y="440"/>
              <a:ext cx="302" cy="391"/>
            </a:xfrm>
            <a:custGeom>
              <a:rect b="b" l="l" r="r" t="t"/>
              <a:pathLst>
                <a:path extrusionOk="0" h="264" w="20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734" y="440"/>
              <a:ext cx="107" cy="107"/>
            </a:xfrm>
            <a:custGeom>
              <a:rect b="b" l="l" r="r" t="t"/>
              <a:pathLst>
                <a:path extrusionOk="0" h="72" w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jumelles " id="221" name="Google Shape;221;p2"/>
          <p:cNvGrpSpPr/>
          <p:nvPr/>
        </p:nvGrpSpPr>
        <p:grpSpPr>
          <a:xfrm>
            <a:off x="5592468" y="1578965"/>
            <a:ext cx="530860" cy="491076"/>
            <a:chOff x="3438" y="454"/>
            <a:chExt cx="427" cy="395"/>
          </a:xfrm>
        </p:grpSpPr>
        <p:sp>
          <p:nvSpPr>
            <p:cNvPr id="222" name="Google Shape;222;p2"/>
            <p:cNvSpPr/>
            <p:nvPr/>
          </p:nvSpPr>
          <p:spPr>
            <a:xfrm>
              <a:off x="3438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455" y="457"/>
              <a:ext cx="179" cy="250"/>
            </a:xfrm>
            <a:custGeom>
              <a:rect b="b" l="l" r="r" t="t"/>
              <a:pathLst>
                <a:path extrusionOk="0" h="169" w="121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669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69" y="454"/>
              <a:ext cx="179" cy="253"/>
            </a:xfrm>
            <a:custGeom>
              <a:rect b="b" l="l" r="r" t="t"/>
              <a:pathLst>
                <a:path extrusionOk="0" h="171" w="12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572" y="574"/>
              <a:ext cx="159" cy="53"/>
            </a:xfrm>
            <a:custGeom>
              <a:rect b="b" l="l" r="r" t="t"/>
              <a:pathLst>
                <a:path extrusionOk="0" h="36" w="108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16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669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474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705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icône de graphique de tendance en hausse" id="231" name="Google Shape;231;p2"/>
          <p:cNvGrpSpPr/>
          <p:nvPr/>
        </p:nvGrpSpPr>
        <p:grpSpPr>
          <a:xfrm>
            <a:off x="5560409" y="2862806"/>
            <a:ext cx="594983" cy="581018"/>
            <a:chOff x="6726" y="600"/>
            <a:chExt cx="426" cy="416"/>
          </a:xfrm>
        </p:grpSpPr>
        <p:sp>
          <p:nvSpPr>
            <p:cNvPr id="232" name="Google Shape;232;p2"/>
            <p:cNvSpPr/>
            <p:nvPr/>
          </p:nvSpPr>
          <p:spPr>
            <a:xfrm>
              <a:off x="6726" y="999"/>
              <a:ext cx="426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744" y="912"/>
              <a:ext cx="71" cy="104"/>
            </a:xfrm>
            <a:custGeom>
              <a:rect b="b" l="l" r="r" t="t"/>
              <a:pathLst>
                <a:path extrusionOk="0" h="72" w="48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850" y="826"/>
              <a:ext cx="71" cy="190"/>
            </a:xfrm>
            <a:custGeom>
              <a:rect b="b" l="l" r="r" t="t"/>
              <a:pathLst>
                <a:path extrusionOk="0" h="132" w="48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957" y="860"/>
              <a:ext cx="71" cy="156"/>
            </a:xfrm>
            <a:custGeom>
              <a:rect b="b" l="l" r="r" t="t"/>
              <a:pathLst>
                <a:path extrusionOk="0" h="108" w="4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63" y="739"/>
              <a:ext cx="71" cy="277"/>
            </a:xfrm>
            <a:custGeom>
              <a:rect b="b" l="l" r="r" t="t"/>
              <a:pathLst>
                <a:path extrusionOk="0" h="192" w="48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53" y="774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59" y="687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66" y="722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072" y="600"/>
              <a:ext cx="54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82" y="714"/>
              <a:ext cx="99" cy="84"/>
            </a:xfrm>
            <a:custGeom>
              <a:rect b="b" l="l" r="r" t="t"/>
              <a:pathLst>
                <a:path extrusionOk="0" h="58" w="67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92" y="708"/>
              <a:ext cx="93" cy="44"/>
            </a:xfrm>
            <a:custGeom>
              <a:rect b="b" l="l" r="r" t="t"/>
              <a:pathLst>
                <a:path extrusionOk="0" h="30" w="63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994" y="630"/>
              <a:ext cx="103" cy="113"/>
            </a:xfrm>
            <a:custGeom>
              <a:rect b="b" l="l" r="r" t="t"/>
              <a:pathLst>
                <a:path extrusionOk="0" h="78" w="7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8" name="Google Shape;458;p7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7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"/>
          <p:cNvSpPr txBox="1"/>
          <p:nvPr>
            <p:ph type="ctr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ill Sans"/>
              <a:buNone/>
            </a:pPr>
            <a:r>
              <a:rPr lang="fr-FR" sz="6000">
                <a:solidFill>
                  <a:srgbClr val="FFFFFF"/>
                </a:solidFill>
              </a:rPr>
              <a:t>MERCI POUR VOTRE ATTENTION</a:t>
            </a: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7"/>
          <p:cNvSpPr txBox="1"/>
          <p:nvPr>
            <p:ph idx="1" type="subTitle"/>
          </p:nvPr>
        </p:nvSpPr>
        <p:spPr>
          <a:xfrm>
            <a:off x="1893715" y="4502576"/>
            <a:ext cx="7574507" cy="16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KACZMAREK QUENTIN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JOSSIC MARTIN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BOUDINA KÉVIN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SIBILLE JULIEN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type="title"/>
          </p:nvPr>
        </p:nvSpPr>
        <p:spPr>
          <a:xfrm>
            <a:off x="2734672" y="1017214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review</a:t>
            </a:r>
            <a:endParaRPr/>
          </a:p>
        </p:txBody>
      </p:sp>
      <p:sp>
        <p:nvSpPr>
          <p:cNvPr id="250" name="Google Shape;250;p4"/>
          <p:cNvSpPr txBox="1"/>
          <p:nvPr/>
        </p:nvSpPr>
        <p:spPr>
          <a:xfrm>
            <a:off x="854875" y="2374650"/>
            <a:ext cx="531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Quentin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Julien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Kévin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Martin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16f14b08d_0_44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7" name="Google Shape;257;g1116f14b08d_0_44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Quentin Kaczmarek</a:t>
            </a:r>
            <a:endParaRPr b="1" i="1" sz="5000"/>
          </a:p>
        </p:txBody>
      </p:sp>
      <p:sp>
        <p:nvSpPr>
          <p:cNvPr id="258" name="Google Shape;258;g1116f14b08d_0_44"/>
          <p:cNvSpPr txBox="1"/>
          <p:nvPr/>
        </p:nvSpPr>
        <p:spPr>
          <a:xfrm>
            <a:off x="4773675" y="3524025"/>
            <a:ext cx="682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Chef de projet 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Architecte 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16f14b08d_0_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65" name="Google Shape;265;g1116f14b08d_0_1"/>
          <p:cNvSpPr txBox="1"/>
          <p:nvPr/>
        </p:nvSpPr>
        <p:spPr>
          <a:xfrm>
            <a:off x="854875" y="2374650"/>
            <a:ext cx="531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Système de gestion des tokens en front (AuthContext…)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Refactoring du stack de navigation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16f14b08d_0_25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72" name="Google Shape;272;g1116f14b08d_0_25"/>
          <p:cNvSpPr txBox="1"/>
          <p:nvPr/>
        </p:nvSpPr>
        <p:spPr>
          <a:xfrm>
            <a:off x="854875" y="2374650"/>
            <a:ext cx="531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Composant input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créations des inputs mot de passe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du component DatePicker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3" name="Google Shape;273;g1116f14b08d_0_25"/>
          <p:cNvPicPr preferRelativeResize="0"/>
          <p:nvPr/>
        </p:nvPicPr>
        <p:blipFill rotWithShape="1">
          <a:blip r:embed="rId3">
            <a:alphaModFix/>
          </a:blip>
          <a:srcRect b="17136" l="0" r="0" t="60479"/>
          <a:stretch/>
        </p:blipFill>
        <p:spPr>
          <a:xfrm>
            <a:off x="7419875" y="2042199"/>
            <a:ext cx="3339834" cy="16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16f14b08d_0_25"/>
          <p:cNvPicPr preferRelativeResize="0"/>
          <p:nvPr/>
        </p:nvPicPr>
        <p:blipFill rotWithShape="1">
          <a:blip r:embed="rId4">
            <a:alphaModFix/>
          </a:blip>
          <a:srcRect b="20598" l="14174" r="14310" t="24792"/>
          <a:stretch/>
        </p:blipFill>
        <p:spPr>
          <a:xfrm>
            <a:off x="7419875" y="3856450"/>
            <a:ext cx="1679801" cy="28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116f14b08d_0_25"/>
          <p:cNvPicPr preferRelativeResize="0"/>
          <p:nvPr/>
        </p:nvPicPr>
        <p:blipFill rotWithShape="1">
          <a:blip r:embed="rId5">
            <a:alphaModFix/>
          </a:blip>
          <a:srcRect b="64544" l="0" r="0" t="28530"/>
          <a:stretch/>
        </p:blipFill>
        <p:spPr>
          <a:xfrm>
            <a:off x="2073825" y="5015275"/>
            <a:ext cx="4939875" cy="7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16f14b08d_0_34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82" name="Google Shape;282;g1116f14b08d_0_34"/>
          <p:cNvSpPr txBox="1"/>
          <p:nvPr/>
        </p:nvSpPr>
        <p:spPr>
          <a:xfrm>
            <a:off x="854875" y="2374650"/>
            <a:ext cx="775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Page de création de compte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envois du formulaire à l’API Choozen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Utilisation de l’API pour 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gérer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la connexion, déconnexion, enregistrement, et validation de token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3" name="Google Shape;283;g1116f14b08d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288" y="731825"/>
            <a:ext cx="2757960" cy="612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16f14b08d_0_5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0" name="Google Shape;290;g1116f14b08d_0_51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Julien Sibille</a:t>
            </a:r>
            <a:endParaRPr b="1" i="1" sz="5000"/>
          </a:p>
        </p:txBody>
      </p:sp>
      <p:sp>
        <p:nvSpPr>
          <p:cNvPr id="291" name="Google Shape;291;g1116f14b08d_0_51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lang="fr-FR" sz="18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sz="18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2021-10-11T12:27:18Z</dcterms:created>
  <dc:creator>Julien Sibille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